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1" r:id="rId6"/>
    <p:sldId id="272" r:id="rId7"/>
    <p:sldId id="273" r:id="rId8"/>
    <p:sldId id="274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89" d="100"/>
          <a:sy n="89" d="100"/>
        </p:scale>
        <p:origin x="80" y="24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4/27/2018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4/27/2018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anchor="t"/>
          <a:lstStyle>
            <a:lvl1pPr marL="0" indent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DC1F7-A9E9-4D8B-8C97-C74523B2CF2A}" type="datetimeFigureOut">
              <a:rPr lang="en-US"/>
              <a:pPr/>
              <a:t>4/27/2018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Myo-Project</a:t>
            </a:r>
            <a:br>
              <a:rPr lang="en-US" dirty="0"/>
            </a:br>
            <a:r>
              <a:rPr lang="en-US" dirty="0"/>
              <a:t>        A</a:t>
            </a:r>
            <a:r>
              <a:rPr lang="en-US" altLang="zh-CN" dirty="0"/>
              <a:t>ircraft Game</a:t>
            </a:r>
            <a:br>
              <a:rPr lang="en-US" altLang="zh-CN" dirty="0"/>
            </a:br>
            <a:r>
              <a:rPr lang="en-US" altLang="zh-CN" dirty="0"/>
              <a:t>            made with unity3D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srgbClr val="96B86B"/>
                </a:solidFill>
              </a:rPr>
              <a:t>BY Zang </a:t>
            </a:r>
            <a:r>
              <a:rPr lang="en-US" cap="none" dirty="0" err="1">
                <a:solidFill>
                  <a:srgbClr val="96B86B"/>
                </a:solidFill>
              </a:rPr>
              <a:t>Wenxuan</a:t>
            </a:r>
            <a:endParaRPr lang="en-US" cap="none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815752"/>
          </a:xfrm>
        </p:spPr>
        <p:txBody>
          <a:bodyPr/>
          <a:lstStyle/>
          <a:p>
            <a:r>
              <a:rPr lang="en-US" altLang="zh-CN" dirty="0"/>
              <a:t>                     </a:t>
            </a:r>
            <a:r>
              <a:rPr lang="en-US" altLang="zh-CN" sz="4800" dirty="0"/>
              <a:t>Architecture</a:t>
            </a:r>
            <a:endParaRPr lang="en-US" sz="4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1B38A5-2813-47BA-A48F-A57E4213B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7" y="1772816"/>
            <a:ext cx="2048785" cy="1076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FA722-6D0F-4105-AEA4-97F3D0144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3837603"/>
            <a:ext cx="2866008" cy="2329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CF0353-9C30-4B39-BB0C-CC08763AC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83" y="3063251"/>
            <a:ext cx="2304256" cy="15841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947B91-F4FB-4B7D-B440-316982CE8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44" y="1423933"/>
            <a:ext cx="2664296" cy="136414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ED408D-39B5-4DF3-AF2E-E5119D686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483" y="4149080"/>
            <a:ext cx="2664296" cy="215062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34BBA2-3558-413F-A39A-82109EEFD534}"/>
              </a:ext>
            </a:extLst>
          </p:cNvPr>
          <p:cNvCxnSpPr>
            <a:stCxn id="7" idx="2"/>
          </p:cNvCxnSpPr>
          <p:nvPr/>
        </p:nvCxnSpPr>
        <p:spPr>
          <a:xfrm flipH="1">
            <a:off x="2114899" y="2848928"/>
            <a:ext cx="1" cy="1156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0B6801-436C-46F6-8146-BC99A1793E7F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847852" y="3855339"/>
            <a:ext cx="1404031" cy="11468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4D34D59-C44E-45BE-8E91-D498FD288575}"/>
              </a:ext>
            </a:extLst>
          </p:cNvPr>
          <p:cNvCxnSpPr>
            <a:cxnSpLocks/>
            <a:stCxn id="15" idx="0"/>
            <a:endCxn id="16" idx="1"/>
          </p:cNvCxnSpPr>
          <p:nvPr/>
        </p:nvCxnSpPr>
        <p:spPr>
          <a:xfrm rot="5400000" flipH="1" flipV="1">
            <a:off x="7264754" y="1245262"/>
            <a:ext cx="957246" cy="26787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091688-989A-47C7-B6B7-DC469DA7A750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7276702" y="3774736"/>
            <a:ext cx="936104" cy="26814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Gesture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5BCE-40F3-4623-9358-C08A699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Pose.WaveOut</a:t>
            </a:r>
            <a:r>
              <a:rPr lang="en-US" altLang="zh-CN" dirty="0"/>
              <a:t> - (Move to the right)</a:t>
            </a:r>
          </a:p>
          <a:p>
            <a:r>
              <a:rPr lang="en-US" altLang="zh-CN" dirty="0" err="1"/>
              <a:t>Pose.WaveIn</a:t>
            </a:r>
            <a:r>
              <a:rPr lang="en-US" altLang="zh-CN" dirty="0"/>
              <a:t> - (Move to the left)</a:t>
            </a:r>
          </a:p>
          <a:p>
            <a:r>
              <a:rPr lang="en-US" altLang="zh-CN" dirty="0" err="1"/>
              <a:t>Pose.DoubleTap</a:t>
            </a:r>
            <a:r>
              <a:rPr lang="en-US" altLang="zh-CN" dirty="0"/>
              <a:t> -(pause game)</a:t>
            </a:r>
          </a:p>
          <a:p>
            <a:r>
              <a:rPr lang="en-US" altLang="zh-CN" dirty="0" err="1"/>
              <a:t>Pose.FingerSpread</a:t>
            </a:r>
            <a:r>
              <a:rPr lang="en-US" altLang="zh-CN" dirty="0"/>
              <a:t>- (use bomb)</a:t>
            </a:r>
          </a:p>
          <a:p>
            <a:r>
              <a:rPr lang="en-US" altLang="zh-CN" dirty="0" err="1"/>
              <a:t>Pose.Fist</a:t>
            </a:r>
            <a:r>
              <a:rPr lang="en-US" altLang="zh-CN" dirty="0"/>
              <a:t>- (restart game)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0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Gesture control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DAE332-A293-45B1-869F-37A75259E8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9" y="1766590"/>
            <a:ext cx="4248472" cy="4605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2F05E-D44E-41C1-B3D8-A0D8FD9B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</a14:imgLayer>
                </a14:imgProps>
              </a:ext>
            </a:extLst>
          </a:blip>
          <a:srcRect l="-1190" t="-487" r="1190" b="487"/>
          <a:stretch/>
        </p:blipFill>
        <p:spPr>
          <a:xfrm>
            <a:off x="5662364" y="1604814"/>
            <a:ext cx="6048672" cy="4929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1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26CB1D54-8B8A-4FE7-984D-162E933F26F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6020" y="1172598"/>
            <a:ext cx="7488832" cy="5207496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9FEA18-C170-40DB-9FB3-5F8ED6912BD6}"/>
              </a:ext>
            </a:extLst>
          </p:cNvPr>
          <p:cNvSpPr/>
          <p:nvPr/>
        </p:nvSpPr>
        <p:spPr>
          <a:xfrm>
            <a:off x="2349996" y="331605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/>
              <a:t>                DEMO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6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odgrain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115" id="{6D802E96-7B24-457C-A326-69AF839D4486}" vid="{C3FFE3C6-9A62-4BEA-9FE0-A8BC12B9BCCA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35E791-7449-4708-8DE9-182EC4D8A13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Woodgrain nature presentation (widescreen)</Template>
  <TotalTime>159</TotalTime>
  <Words>55</Words>
  <Application>Microsoft Office PowerPoint</Application>
  <PresentationFormat>Custom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</vt:lpstr>
      <vt:lpstr>Woodgrain 16x9</vt:lpstr>
      <vt:lpstr>Myo-Project         Aircraft Game             made with unity3D</vt:lpstr>
      <vt:lpstr>                     Architecture</vt:lpstr>
      <vt:lpstr>              Gesture control</vt:lpstr>
      <vt:lpstr>                  Gesture control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Myo-Project         Aircraft Game             made with unity3D</dc:title>
  <dc:creator>WENXUAN ZHANG - Student</dc:creator>
  <cp:lastModifiedBy>WENXUAN ZHANG - Student</cp:lastModifiedBy>
  <cp:revision>9</cp:revision>
  <dcterms:created xsi:type="dcterms:W3CDTF">2018-04-26T23:17:39Z</dcterms:created>
  <dcterms:modified xsi:type="dcterms:W3CDTF">2018-04-27T01:57:34Z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